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DF79EA-082F-47CB-93E3-5D9FE627C86B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870EDB-AF04-4444-BB53-B6E25D6F44A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904999"/>
          </a:xfrm>
        </p:spPr>
        <p:txBody>
          <a:bodyPr/>
          <a:lstStyle/>
          <a:p>
            <a:r>
              <a:rPr lang="en-US" dirty="0" smtClean="0"/>
              <a:t>PROJEKT:UNE ZGJIDH EKUACIONE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3733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PUNOI:MARJO XHANI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KLASA:VIII-B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SHKOLLA:VASIL ZIU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OBJEKTIVAT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TE FORMOJM EKUACIONE KUR JEPEN DISA TE DHENA</a:t>
            </a:r>
          </a:p>
          <a:p>
            <a:r>
              <a:rPr lang="en-US" sz="4000" dirty="0" smtClean="0"/>
              <a:t>TE ZGJIDHIM EKUACIONE LINEARE ME NJE NDRYSHORE</a:t>
            </a:r>
          </a:p>
          <a:p>
            <a:r>
              <a:rPr lang="en-US" sz="4000" dirty="0" smtClean="0"/>
              <a:t>ARGUMENTOJM VEPRIMET E KRYERA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SITUATAT PROBLEMORE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err="1"/>
              <a:t>Shporta</a:t>
            </a:r>
            <a:r>
              <a:rPr lang="en-US" sz="2800" dirty="0"/>
              <a:t> ka 2 here me </a:t>
            </a:r>
            <a:r>
              <a:rPr lang="en-US" sz="2800" dirty="0" err="1"/>
              <a:t>pak</a:t>
            </a:r>
            <a:r>
              <a:rPr lang="en-US" sz="2800" dirty="0"/>
              <a:t> </a:t>
            </a:r>
            <a:r>
              <a:rPr lang="en-US" sz="2800" dirty="0" err="1"/>
              <a:t>dardha</a:t>
            </a:r>
            <a:r>
              <a:rPr lang="en-US" sz="2800" dirty="0"/>
              <a:t> se </a:t>
            </a:r>
            <a:r>
              <a:rPr lang="en-US" sz="2800" dirty="0" err="1"/>
              <a:t>kanistri</a:t>
            </a:r>
            <a:r>
              <a:rPr lang="en-US" sz="2800" dirty="0"/>
              <a:t>. </a:t>
            </a:r>
            <a:r>
              <a:rPr lang="en-US" sz="2800" dirty="0" err="1"/>
              <a:t>Hoqem</a:t>
            </a:r>
            <a:r>
              <a:rPr lang="en-US" sz="2800" dirty="0"/>
              <a:t> </a:t>
            </a:r>
            <a:r>
              <a:rPr lang="en-US" sz="2800" dirty="0" err="1"/>
              <a:t>nga</a:t>
            </a:r>
            <a:r>
              <a:rPr lang="en-US" sz="2800" dirty="0"/>
              <a:t> </a:t>
            </a:r>
            <a:r>
              <a:rPr lang="en-US" sz="2800" dirty="0" err="1"/>
              <a:t>shporta</a:t>
            </a:r>
            <a:r>
              <a:rPr lang="en-US" sz="2800" dirty="0"/>
              <a:t> 20 </a:t>
            </a:r>
            <a:r>
              <a:rPr lang="en-US" sz="2800" dirty="0" err="1"/>
              <a:t>dardha</a:t>
            </a:r>
            <a:r>
              <a:rPr lang="en-US" sz="2800" dirty="0"/>
              <a:t> </a:t>
            </a:r>
            <a:r>
              <a:rPr lang="en-US" sz="2800" dirty="0" err="1"/>
              <a:t>sasia</a:t>
            </a:r>
            <a:r>
              <a:rPr lang="en-US" sz="2800" dirty="0"/>
              <a:t> e </a:t>
            </a:r>
            <a:r>
              <a:rPr lang="en-US" sz="2800" dirty="0" err="1"/>
              <a:t>dardheve</a:t>
            </a:r>
            <a:r>
              <a:rPr lang="en-US" sz="2800" dirty="0"/>
              <a:t> ne </a:t>
            </a:r>
            <a:r>
              <a:rPr lang="en-US" sz="2800" dirty="0" err="1"/>
              <a:t>shport</a:t>
            </a:r>
            <a:r>
              <a:rPr lang="en-US" sz="2800" dirty="0"/>
              <a:t> u be 6 here me e </a:t>
            </a:r>
            <a:r>
              <a:rPr lang="en-US" sz="2800" dirty="0" err="1"/>
              <a:t>vogel</a:t>
            </a:r>
            <a:r>
              <a:rPr lang="en-US" sz="2800" dirty="0"/>
              <a:t> se ne canister. Sa </a:t>
            </a:r>
            <a:r>
              <a:rPr lang="en-US" sz="2800" dirty="0" err="1"/>
              <a:t>dardha</a:t>
            </a:r>
            <a:r>
              <a:rPr lang="en-US" sz="2800" dirty="0"/>
              <a:t> </a:t>
            </a:r>
            <a:r>
              <a:rPr lang="en-US" sz="2800" dirty="0" err="1"/>
              <a:t>kishte</a:t>
            </a:r>
            <a:r>
              <a:rPr lang="en-US" sz="2800" dirty="0"/>
              <a:t> ne </a:t>
            </a:r>
            <a:r>
              <a:rPr lang="en-US" sz="2800" dirty="0" err="1"/>
              <a:t>fillim</a:t>
            </a:r>
            <a:r>
              <a:rPr lang="en-US" sz="2800" dirty="0"/>
              <a:t> </a:t>
            </a:r>
            <a:r>
              <a:rPr lang="en-US" sz="2800" dirty="0" err="1"/>
              <a:t>shporta</a:t>
            </a:r>
            <a:r>
              <a:rPr lang="en-US" sz="2800" dirty="0"/>
              <a:t>?</a:t>
            </a:r>
          </a:p>
          <a:p>
            <a:r>
              <a:rPr lang="en-US" sz="3600" dirty="0" err="1" smtClean="0"/>
              <a:t>Zgjidhje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6(x˗20</a:t>
            </a:r>
            <a:r>
              <a:rPr lang="en-US" sz="3600" dirty="0" smtClean="0"/>
              <a:t>)=2x+20</a:t>
            </a:r>
            <a:endParaRPr lang="en-US" sz="3600" dirty="0" smtClean="0"/>
          </a:p>
          <a:p>
            <a:r>
              <a:rPr lang="en-US" sz="3600" dirty="0" smtClean="0"/>
              <a:t>6x˗</a:t>
            </a:r>
            <a:r>
              <a:rPr lang="en-US" sz="3600" dirty="0" smtClean="0"/>
              <a:t>120=2x+20</a:t>
            </a:r>
            <a:endParaRPr lang="en-US" sz="3600" dirty="0" smtClean="0"/>
          </a:p>
          <a:p>
            <a:r>
              <a:rPr lang="en-US" sz="3600" dirty="0" smtClean="0"/>
              <a:t>6x˗</a:t>
            </a:r>
            <a:r>
              <a:rPr lang="en-US" sz="3600" dirty="0" smtClean="0"/>
              <a:t>2x=120+20</a:t>
            </a:r>
            <a:endParaRPr lang="en-US" sz="3600" dirty="0" smtClean="0"/>
          </a:p>
          <a:p>
            <a:r>
              <a:rPr lang="en-US" sz="3600" dirty="0" smtClean="0"/>
              <a:t>4x=140</a:t>
            </a:r>
            <a:endParaRPr lang="en-US" sz="3600" dirty="0" smtClean="0"/>
          </a:p>
          <a:p>
            <a:r>
              <a:rPr lang="en-US" sz="3600" dirty="0" smtClean="0"/>
              <a:t>x</a:t>
            </a:r>
            <a:r>
              <a:rPr lang="en-US" sz="3600" dirty="0" smtClean="0"/>
              <a:t> =140÷4</a:t>
            </a:r>
            <a:endParaRPr lang="en-US" sz="3600" dirty="0" smtClean="0"/>
          </a:p>
          <a:p>
            <a:r>
              <a:rPr lang="en-US" sz="3600" dirty="0" smtClean="0"/>
              <a:t>x</a:t>
            </a:r>
            <a:r>
              <a:rPr lang="en-US" sz="3600" dirty="0" smtClean="0"/>
              <a:t> </a:t>
            </a:r>
            <a:r>
              <a:rPr lang="en-US" sz="3600" dirty="0" smtClean="0"/>
              <a:t>=35</a:t>
            </a:r>
            <a:endParaRPr lang="en-US" sz="3600" dirty="0" smtClean="0"/>
          </a:p>
          <a:p>
            <a:endParaRPr lang="en-US" sz="3600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/>
          <a:lstStyle/>
          <a:p>
            <a:r>
              <a:rPr lang="en-US" sz="3200" dirty="0" err="1" smtClean="0"/>
              <a:t>Në</a:t>
            </a:r>
            <a:r>
              <a:rPr lang="en-US" sz="3200" dirty="0" smtClean="0"/>
              <a:t> </a:t>
            </a:r>
            <a:r>
              <a:rPr lang="en-US" sz="3200" dirty="0" err="1" smtClean="0"/>
              <a:t>një</a:t>
            </a:r>
            <a:r>
              <a:rPr lang="en-US" sz="3200" dirty="0" smtClean="0"/>
              <a:t> </a:t>
            </a:r>
            <a:r>
              <a:rPr lang="en-US" sz="3200" dirty="0" err="1" smtClean="0"/>
              <a:t>tren</a:t>
            </a:r>
            <a:r>
              <a:rPr lang="en-US" sz="3200" dirty="0" smtClean="0"/>
              <a:t> </a:t>
            </a:r>
            <a:r>
              <a:rPr lang="en-US" sz="3200" dirty="0" err="1" smtClean="0"/>
              <a:t>ndodhen</a:t>
            </a:r>
            <a:r>
              <a:rPr lang="en-US" sz="3200" dirty="0" smtClean="0"/>
              <a:t> </a:t>
            </a:r>
            <a:r>
              <a:rPr lang="en-US" sz="3200" dirty="0" err="1" smtClean="0"/>
              <a:t>disa</a:t>
            </a:r>
            <a:r>
              <a:rPr lang="en-US" sz="3200" dirty="0" smtClean="0"/>
              <a:t> </a:t>
            </a:r>
            <a:r>
              <a:rPr lang="en-US" sz="3200" dirty="0" err="1" smtClean="0"/>
              <a:t>pasagjerë</a:t>
            </a:r>
            <a:r>
              <a:rPr lang="en-US" sz="3200" dirty="0" smtClean="0"/>
              <a:t>. </a:t>
            </a:r>
            <a:r>
              <a:rPr lang="en-US" sz="3200" dirty="0" err="1" smtClean="0"/>
              <a:t>Në</a:t>
            </a:r>
            <a:r>
              <a:rPr lang="en-US" sz="3200" dirty="0" smtClean="0"/>
              <a:t> </a:t>
            </a:r>
            <a:r>
              <a:rPr lang="en-US" sz="3200" dirty="0" err="1" smtClean="0"/>
              <a:t>stacionin</a:t>
            </a:r>
            <a:r>
              <a:rPr lang="en-US" sz="3200" dirty="0" smtClean="0"/>
              <a:t> e </a:t>
            </a:r>
            <a:r>
              <a:rPr lang="en-US" sz="3200" dirty="0" err="1" smtClean="0"/>
              <a:t>parë</a:t>
            </a:r>
            <a:r>
              <a:rPr lang="en-US" sz="3200" dirty="0" smtClean="0"/>
              <a:t> </a:t>
            </a:r>
            <a:r>
              <a:rPr lang="en-US" sz="3200" dirty="0" err="1" smtClean="0"/>
              <a:t>zbresin</a:t>
            </a:r>
            <a:r>
              <a:rPr lang="en-US" sz="3200" dirty="0" smtClean="0"/>
              <a:t> 19, </a:t>
            </a:r>
            <a:r>
              <a:rPr lang="en-US" sz="3200" dirty="0" err="1" smtClean="0"/>
              <a:t>në</a:t>
            </a:r>
            <a:r>
              <a:rPr lang="en-US" sz="3200" dirty="0" smtClean="0"/>
              <a:t> </a:t>
            </a:r>
            <a:r>
              <a:rPr lang="en-US" sz="3200" dirty="0" err="1" smtClean="0"/>
              <a:t>të</a:t>
            </a:r>
            <a:r>
              <a:rPr lang="en-US" sz="3200" dirty="0" smtClean="0"/>
              <a:t> </a:t>
            </a:r>
            <a:r>
              <a:rPr lang="en-US" sz="3200" dirty="0" err="1" smtClean="0"/>
              <a:t>dytin</a:t>
            </a:r>
            <a:r>
              <a:rPr lang="en-US" sz="3200" dirty="0" smtClean="0"/>
              <a:t> </a:t>
            </a:r>
            <a:r>
              <a:rPr lang="en-US" sz="3200" dirty="0" err="1" smtClean="0"/>
              <a:t>hipin</a:t>
            </a:r>
            <a:r>
              <a:rPr lang="en-US" sz="3200" dirty="0" smtClean="0"/>
              <a:t> 17. </a:t>
            </a:r>
            <a:r>
              <a:rPr lang="en-US" sz="3200" dirty="0" err="1" smtClean="0"/>
              <a:t>Në</a:t>
            </a:r>
            <a:r>
              <a:rPr lang="en-US" sz="3200" dirty="0" smtClean="0"/>
              <a:t> </a:t>
            </a:r>
            <a:r>
              <a:rPr lang="en-US" sz="3200" dirty="0" err="1" smtClean="0"/>
              <a:t>tren</a:t>
            </a:r>
            <a:r>
              <a:rPr lang="en-US" sz="3200" dirty="0" smtClean="0"/>
              <a:t> </a:t>
            </a:r>
            <a:r>
              <a:rPr lang="en-US" sz="3200" dirty="0" err="1" smtClean="0"/>
              <a:t>bëhen</a:t>
            </a:r>
            <a:r>
              <a:rPr lang="en-US" sz="3200" dirty="0" smtClean="0"/>
              <a:t> </a:t>
            </a:r>
            <a:r>
              <a:rPr lang="en-US" sz="3200" dirty="0" err="1" smtClean="0"/>
              <a:t>gjithsej</a:t>
            </a:r>
            <a:r>
              <a:rPr lang="en-US" sz="3200" dirty="0" smtClean="0"/>
              <a:t> 63 </a:t>
            </a:r>
            <a:r>
              <a:rPr lang="en-US" sz="3200" dirty="0" err="1" smtClean="0"/>
              <a:t>pasagjerë</a:t>
            </a:r>
            <a:r>
              <a:rPr lang="en-US" sz="3200" dirty="0" smtClean="0"/>
              <a:t>. Sa </a:t>
            </a:r>
            <a:r>
              <a:rPr lang="en-US" sz="3200" dirty="0" err="1" smtClean="0"/>
              <a:t>ishin</a:t>
            </a:r>
            <a:r>
              <a:rPr lang="en-US" sz="3200" dirty="0" smtClean="0"/>
              <a:t> </a:t>
            </a:r>
            <a:r>
              <a:rPr lang="en-US" sz="3200" dirty="0" err="1" smtClean="0"/>
              <a:t>në</a:t>
            </a:r>
            <a:r>
              <a:rPr lang="en-US" sz="3200" dirty="0" smtClean="0"/>
              <a:t> </a:t>
            </a:r>
            <a:r>
              <a:rPr lang="en-US" sz="3200" dirty="0" err="1" smtClean="0"/>
              <a:t>fillim</a:t>
            </a:r>
            <a:r>
              <a:rPr lang="en-US" sz="3200" dirty="0" smtClean="0"/>
              <a:t> </a:t>
            </a:r>
            <a:r>
              <a:rPr lang="en-US" sz="3200" dirty="0" err="1" smtClean="0"/>
              <a:t>të</a:t>
            </a:r>
            <a:r>
              <a:rPr lang="en-US" sz="3200" dirty="0" smtClean="0"/>
              <a:t> </a:t>
            </a:r>
            <a:r>
              <a:rPr lang="en-US" sz="3200" dirty="0" err="1" smtClean="0"/>
              <a:t>udhëtimit</a:t>
            </a:r>
            <a:r>
              <a:rPr lang="en-US" sz="3200" dirty="0" smtClean="0"/>
              <a:t>?</a:t>
            </a:r>
          </a:p>
          <a:p>
            <a:r>
              <a:rPr lang="en-US" sz="3200" dirty="0" smtClean="0"/>
              <a:t>ZGJIDHJA</a:t>
            </a:r>
          </a:p>
          <a:p>
            <a:r>
              <a:rPr lang="en-US" sz="4400" dirty="0" smtClean="0"/>
              <a:t>x – (19 + 17) = 63</a:t>
            </a:r>
            <a:br>
              <a:rPr lang="en-US" sz="4400" dirty="0" smtClean="0"/>
            </a:br>
            <a:r>
              <a:rPr lang="en-US" sz="4400" dirty="0" smtClean="0"/>
              <a:t>x – 2 = 63</a:t>
            </a:r>
            <a:br>
              <a:rPr lang="en-US" sz="4400" dirty="0" smtClean="0"/>
            </a:br>
            <a:r>
              <a:rPr lang="en-US" sz="4400" dirty="0" smtClean="0"/>
              <a:t>x = 63 + 2</a:t>
            </a:r>
            <a:br>
              <a:rPr lang="en-US" sz="4400" dirty="0" smtClean="0"/>
            </a:br>
            <a:r>
              <a:rPr lang="en-US" sz="4400" dirty="0" smtClean="0"/>
              <a:t>x = 65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                         49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          5y+6                                36</a:t>
            </a:r>
          </a:p>
          <a:p>
            <a:pPr>
              <a:buNone/>
            </a:pPr>
            <a:r>
              <a:rPr lang="en-US" sz="3200" dirty="0" smtClean="0"/>
              <a:t>                                 8x-5                    </a:t>
            </a:r>
          </a:p>
          <a:p>
            <a:pPr>
              <a:buNone/>
            </a:pPr>
            <a:r>
              <a:rPr lang="en-US" sz="3200" i="1" dirty="0" smtClean="0"/>
              <a:t>                                      </a:t>
            </a:r>
          </a:p>
          <a:p>
            <a:pPr>
              <a:buNone/>
            </a:pPr>
            <a:r>
              <a:rPr lang="en-US" sz="3200" i="1" dirty="0" smtClean="0"/>
              <a:t>  5y+6</a:t>
            </a:r>
            <a:r>
              <a:rPr lang="en-US" sz="3200" dirty="0" smtClean="0"/>
              <a:t>=36                                9x-5 =49</a:t>
            </a:r>
          </a:p>
          <a:p>
            <a:pPr>
              <a:buNone/>
            </a:pPr>
            <a:r>
              <a:rPr lang="en-US" sz="3200" i="1" dirty="0" smtClean="0"/>
              <a:t>  5y</a:t>
            </a:r>
            <a:r>
              <a:rPr lang="en-US" sz="3200" dirty="0" smtClean="0"/>
              <a:t>=36-6                                  9x =49+5</a:t>
            </a:r>
          </a:p>
          <a:p>
            <a:pPr>
              <a:buNone/>
            </a:pPr>
            <a:r>
              <a:rPr lang="en-US" sz="3200" i="1" dirty="0" smtClean="0"/>
              <a:t>  5y</a:t>
            </a:r>
            <a:r>
              <a:rPr lang="en-US" sz="3200" dirty="0" smtClean="0"/>
              <a:t>=30                                      9x =54</a:t>
            </a:r>
          </a:p>
          <a:p>
            <a:pPr>
              <a:buNone/>
            </a:pPr>
            <a:r>
              <a:rPr lang="en-US" sz="3200" i="1" dirty="0" smtClean="0"/>
              <a:t>  y</a:t>
            </a:r>
            <a:r>
              <a:rPr lang="en-US" sz="3200" dirty="0" smtClean="0"/>
              <a:t>=30÷5                                    x</a:t>
            </a:r>
            <a:r>
              <a:rPr lang="en-US" sz="3200" dirty="0" smtClean="0"/>
              <a:t> </a:t>
            </a:r>
            <a:r>
              <a:rPr lang="en-US" sz="3200" dirty="0" smtClean="0"/>
              <a:t>=54÷9</a:t>
            </a:r>
          </a:p>
          <a:p>
            <a:pPr>
              <a:buNone/>
            </a:pPr>
            <a:r>
              <a:rPr lang="en-US" sz="3200" i="1" dirty="0" smtClean="0"/>
              <a:t>  y</a:t>
            </a:r>
            <a:r>
              <a:rPr lang="en-US" sz="3200" dirty="0" smtClean="0"/>
              <a:t>=6                                          x</a:t>
            </a:r>
            <a:r>
              <a:rPr lang="en-US" sz="3200" dirty="0" smtClean="0"/>
              <a:t> </a:t>
            </a:r>
            <a:r>
              <a:rPr lang="en-US" sz="3200" dirty="0" smtClean="0"/>
              <a:t>=6</a:t>
            </a:r>
            <a:endParaRPr lang="en-US" sz="3200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971800" y="914400"/>
            <a:ext cx="2971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smtClean="0"/>
              <a:t> </a:t>
            </a:r>
            <a:r>
              <a:rPr lang="en-US" dirty="0" smtClean="0"/>
              <a:t>SITUATA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NDRYSHESA E  KATERFISHIT  TE NJE NUMRI ME 8 ESHTE SHUMA E ATIJ NUMRI ME 7?</a:t>
            </a:r>
          </a:p>
          <a:p>
            <a:pPr>
              <a:buNone/>
            </a:pPr>
            <a:r>
              <a:rPr lang="en-US" sz="3200" dirty="0" smtClean="0"/>
              <a:t>4·x-8 =x+7</a:t>
            </a:r>
          </a:p>
          <a:p>
            <a:pPr>
              <a:buNone/>
            </a:pPr>
            <a:r>
              <a:rPr lang="en-US" sz="3200" dirty="0" smtClean="0"/>
              <a:t>4</a:t>
            </a:r>
            <a:r>
              <a:rPr lang="en-US" sz="3200" dirty="0" smtClean="0"/>
              <a:t>x-x =8+7</a:t>
            </a:r>
          </a:p>
          <a:p>
            <a:pPr>
              <a:buNone/>
            </a:pPr>
            <a:r>
              <a:rPr lang="en-US" sz="3200" dirty="0" smtClean="0"/>
              <a:t>3</a:t>
            </a:r>
            <a:r>
              <a:rPr lang="en-US" sz="3200" dirty="0" smtClean="0"/>
              <a:t>x =15</a:t>
            </a:r>
          </a:p>
          <a:p>
            <a:pPr>
              <a:buNone/>
            </a:pPr>
            <a:r>
              <a:rPr lang="en-US" sz="3200" dirty="0" smtClean="0"/>
              <a:t>x</a:t>
            </a:r>
            <a:r>
              <a:rPr lang="en-US" sz="3200" dirty="0" smtClean="0"/>
              <a:t> </a:t>
            </a:r>
            <a:r>
              <a:rPr lang="en-US" sz="3200" dirty="0" smtClean="0"/>
              <a:t>=15÷3</a:t>
            </a:r>
          </a:p>
          <a:p>
            <a:pPr>
              <a:buNone/>
            </a:pPr>
            <a:r>
              <a:rPr lang="en-US" sz="3200" dirty="0" smtClean="0"/>
              <a:t>x</a:t>
            </a:r>
            <a:r>
              <a:rPr lang="en-US" sz="3200" dirty="0" smtClean="0"/>
              <a:t> </a:t>
            </a:r>
            <a:r>
              <a:rPr lang="en-US" sz="3200" dirty="0" smtClean="0"/>
              <a:t>=5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ISEA MENDOI NJE NUMER.ATE NUMER E SHUMZOI ME 4 DHE I SHTOI 9. REZULTATI 41.CFARE NUMRI MENDOI AI?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x</a:t>
            </a:r>
            <a:r>
              <a:rPr lang="en-US" sz="2800" dirty="0" smtClean="0"/>
              <a:t>•4+9</a:t>
            </a:r>
            <a:r>
              <a:rPr lang="en-US" sz="3200" dirty="0" smtClean="0"/>
              <a:t> =41</a:t>
            </a:r>
          </a:p>
          <a:p>
            <a:pPr>
              <a:buNone/>
            </a:pPr>
            <a:r>
              <a:rPr lang="en-US" sz="3200" dirty="0" smtClean="0"/>
              <a:t>4x+9 =41</a:t>
            </a:r>
          </a:p>
          <a:p>
            <a:pPr>
              <a:buNone/>
            </a:pPr>
            <a:r>
              <a:rPr lang="en-US" sz="3200" dirty="0" smtClean="0"/>
              <a:t>4x</a:t>
            </a:r>
            <a:r>
              <a:rPr lang="en-US" sz="3200" dirty="0" smtClean="0"/>
              <a:t> </a:t>
            </a:r>
            <a:r>
              <a:rPr lang="en-US" sz="3200" dirty="0" smtClean="0"/>
              <a:t>=41-9</a:t>
            </a:r>
          </a:p>
          <a:p>
            <a:pPr>
              <a:buNone/>
            </a:pPr>
            <a:r>
              <a:rPr lang="en-US" sz="3200" dirty="0" smtClean="0"/>
              <a:t>4x</a:t>
            </a:r>
            <a:r>
              <a:rPr lang="en-US" sz="3200" dirty="0" smtClean="0"/>
              <a:t> </a:t>
            </a:r>
            <a:r>
              <a:rPr lang="en-US" sz="3200" dirty="0" smtClean="0"/>
              <a:t>=32</a:t>
            </a:r>
          </a:p>
          <a:p>
            <a:pPr>
              <a:buNone/>
            </a:pPr>
            <a:r>
              <a:rPr lang="en-US" sz="3200" dirty="0" smtClean="0"/>
              <a:t>x</a:t>
            </a:r>
            <a:r>
              <a:rPr lang="en-US" sz="3200" dirty="0" smtClean="0"/>
              <a:t> </a:t>
            </a:r>
            <a:r>
              <a:rPr lang="en-US" sz="3200" dirty="0" smtClean="0"/>
              <a:t>=32÷4</a:t>
            </a:r>
          </a:p>
          <a:p>
            <a:pPr>
              <a:buNone/>
            </a:pPr>
            <a:r>
              <a:rPr lang="en-US" sz="3200" dirty="0" smtClean="0"/>
              <a:t>x</a:t>
            </a:r>
            <a:r>
              <a:rPr lang="en-US" sz="3200" dirty="0" smtClean="0"/>
              <a:t> </a:t>
            </a:r>
            <a:r>
              <a:rPr lang="en-US" sz="3200" dirty="0" smtClean="0"/>
              <a:t>=8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err="1" smtClean="0"/>
              <a:t>Istan</a:t>
            </a:r>
            <a:r>
              <a:rPr lang="en-US" sz="3600" dirty="0" smtClean="0"/>
              <a:t> </a:t>
            </a:r>
            <a:r>
              <a:rPr lang="en-US" sz="3600" dirty="0" err="1" smtClean="0"/>
              <a:t>mendoi</a:t>
            </a:r>
            <a:r>
              <a:rPr lang="en-US" sz="3600" dirty="0" smtClean="0"/>
              <a:t> </a:t>
            </a:r>
            <a:r>
              <a:rPr lang="en-US" sz="3600" dirty="0" err="1" smtClean="0"/>
              <a:t>nje</a:t>
            </a:r>
            <a:r>
              <a:rPr lang="en-US" sz="3600" dirty="0" smtClean="0"/>
              <a:t> </a:t>
            </a:r>
            <a:r>
              <a:rPr lang="en-US" sz="3600" dirty="0" err="1" smtClean="0"/>
              <a:t>numer</a:t>
            </a:r>
            <a:r>
              <a:rPr lang="en-US" sz="3600" dirty="0" smtClean="0"/>
              <a:t>. </a:t>
            </a:r>
            <a:r>
              <a:rPr lang="en-US" sz="3600" dirty="0" err="1" smtClean="0"/>
              <a:t>Kete</a:t>
            </a:r>
            <a:r>
              <a:rPr lang="en-US" sz="3600" dirty="0" smtClean="0"/>
              <a:t> </a:t>
            </a:r>
            <a:r>
              <a:rPr lang="en-US" sz="3600" dirty="0" err="1" smtClean="0"/>
              <a:t>numer</a:t>
            </a:r>
            <a:r>
              <a:rPr lang="en-US" sz="3600" dirty="0" smtClean="0"/>
              <a:t> e </a:t>
            </a:r>
            <a:r>
              <a:rPr lang="en-US" sz="3600" dirty="0" err="1" smtClean="0"/>
              <a:t>pjestoi</a:t>
            </a:r>
            <a:r>
              <a:rPr lang="en-US" sz="3600" dirty="0" smtClean="0"/>
              <a:t> me 6 </a:t>
            </a:r>
            <a:r>
              <a:rPr lang="en-US" sz="3600" dirty="0" err="1" smtClean="0"/>
              <a:t>dhe</a:t>
            </a:r>
            <a:r>
              <a:rPr lang="en-US" sz="3600" dirty="0" smtClean="0"/>
              <a:t> </a:t>
            </a:r>
            <a:r>
              <a:rPr lang="en-US" sz="3600" dirty="0" err="1" smtClean="0"/>
              <a:t>pastaj</a:t>
            </a:r>
            <a:r>
              <a:rPr lang="en-US" sz="3600" dirty="0" smtClean="0"/>
              <a:t> I </a:t>
            </a:r>
            <a:r>
              <a:rPr lang="en-US" sz="3600" dirty="0" err="1" smtClean="0"/>
              <a:t>zbriti</a:t>
            </a:r>
            <a:r>
              <a:rPr lang="en-US" sz="3600" dirty="0" smtClean="0"/>
              <a:t> 11,rezultati </a:t>
            </a:r>
            <a:r>
              <a:rPr lang="en-US" sz="3600" dirty="0" err="1" smtClean="0"/>
              <a:t>ishte</a:t>
            </a:r>
            <a:r>
              <a:rPr lang="en-US" sz="3600" dirty="0" smtClean="0"/>
              <a:t> 7.CFARE NUMRI MENDOI  AI?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x÷6-11 =7</a:t>
            </a:r>
          </a:p>
          <a:p>
            <a:pPr>
              <a:buNone/>
            </a:pPr>
            <a:r>
              <a:rPr lang="en-US" sz="3600" dirty="0" smtClean="0"/>
              <a:t>X÷6</a:t>
            </a:r>
            <a:r>
              <a:rPr lang="en-US" sz="3600" dirty="0" smtClean="0"/>
              <a:t> </a:t>
            </a:r>
            <a:r>
              <a:rPr lang="en-US" sz="3600" dirty="0" smtClean="0"/>
              <a:t>=7+11</a:t>
            </a:r>
          </a:p>
          <a:p>
            <a:pPr>
              <a:buNone/>
            </a:pPr>
            <a:r>
              <a:rPr lang="en-US" sz="3600" dirty="0" smtClean="0"/>
              <a:t>X÷6</a:t>
            </a:r>
            <a:r>
              <a:rPr lang="en-US" sz="3600" dirty="0" smtClean="0"/>
              <a:t> </a:t>
            </a:r>
            <a:r>
              <a:rPr lang="en-US" sz="3600" dirty="0" smtClean="0"/>
              <a:t>=18</a:t>
            </a:r>
          </a:p>
          <a:p>
            <a:pPr>
              <a:buNone/>
            </a:pPr>
            <a:r>
              <a:rPr lang="en-US" sz="3600" dirty="0" smtClean="0"/>
              <a:t>x</a:t>
            </a:r>
            <a:r>
              <a:rPr lang="en-US" sz="3600" dirty="0" smtClean="0"/>
              <a:t> </a:t>
            </a:r>
            <a:r>
              <a:rPr lang="en-US" sz="3600" dirty="0" smtClean="0"/>
              <a:t>=18÷6</a:t>
            </a:r>
          </a:p>
          <a:p>
            <a:pPr>
              <a:buNone/>
            </a:pPr>
            <a:r>
              <a:rPr lang="en-US" sz="3600" dirty="0" smtClean="0"/>
              <a:t>X</a:t>
            </a:r>
            <a:r>
              <a:rPr lang="en-US" sz="3600" dirty="0" smtClean="0"/>
              <a:t> </a:t>
            </a:r>
            <a:r>
              <a:rPr lang="en-US" sz="3600" dirty="0" smtClean="0"/>
              <a:t>=3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/>
          <a:lstStyle/>
          <a:p>
            <a:r>
              <a:rPr lang="en-US" sz="3600" dirty="0" smtClean="0"/>
              <a:t>NDRYSHESA E  </a:t>
            </a:r>
            <a:r>
              <a:rPr lang="en-US" sz="3600" dirty="0" smtClean="0"/>
              <a:t>TREFISHIT  </a:t>
            </a:r>
            <a:r>
              <a:rPr lang="en-US" sz="3600" dirty="0" smtClean="0"/>
              <a:t>TE NJE NUMRI ME </a:t>
            </a:r>
            <a:r>
              <a:rPr lang="en-US" sz="3600" dirty="0" smtClean="0"/>
              <a:t>9 </a:t>
            </a:r>
            <a:r>
              <a:rPr lang="en-US" sz="3600" dirty="0" smtClean="0"/>
              <a:t>ESHTE SHUMA E ATIJ NUMRI ME </a:t>
            </a:r>
            <a:r>
              <a:rPr lang="en-US" sz="3600" dirty="0" smtClean="0"/>
              <a:t>?</a:t>
            </a:r>
            <a:endParaRPr lang="en-US" sz="3600" dirty="0" smtClean="0"/>
          </a:p>
          <a:p>
            <a:pPr>
              <a:buNone/>
            </a:pPr>
            <a:r>
              <a:rPr lang="en-US" sz="3200" dirty="0" smtClean="0"/>
              <a:t>3·x-9 </a:t>
            </a:r>
            <a:r>
              <a:rPr lang="en-US" sz="3200" dirty="0" smtClean="0"/>
              <a:t>=</a:t>
            </a:r>
            <a:r>
              <a:rPr lang="en-US" sz="3200" dirty="0" smtClean="0"/>
              <a:t>x+4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3x-x =9+4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2x </a:t>
            </a:r>
            <a:r>
              <a:rPr lang="en-US" sz="3200" dirty="0" smtClean="0"/>
              <a:t>=</a:t>
            </a:r>
            <a:r>
              <a:rPr lang="en-US" sz="3200" dirty="0" smtClean="0"/>
              <a:t>13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x =</a:t>
            </a:r>
            <a:r>
              <a:rPr lang="en-US" sz="3200" dirty="0" smtClean="0"/>
              <a:t>13÷2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x </a:t>
            </a:r>
            <a:r>
              <a:rPr lang="en-US" sz="3200" dirty="0" smtClean="0"/>
              <a:t>=6.5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303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PROJEKT:UNE ZGJIDH EKUACIONE</vt:lpstr>
      <vt:lpstr>OBJEKTIVAT</vt:lpstr>
      <vt:lpstr>3 SITUATAT PROBLEMORE</vt:lpstr>
      <vt:lpstr>Slide 4</vt:lpstr>
      <vt:lpstr>Slide 5</vt:lpstr>
      <vt:lpstr>4 SITUATA 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PROJEKT:UNE ZGJIDH EKUACIONE</dc:title>
  <dc:creator>ICT</dc:creator>
  <cp:lastModifiedBy>ICT</cp:lastModifiedBy>
  <cp:revision>16</cp:revision>
  <dcterms:created xsi:type="dcterms:W3CDTF">2018-02-06T15:05:28Z</dcterms:created>
  <dcterms:modified xsi:type="dcterms:W3CDTF">2018-02-06T17:38:42Z</dcterms:modified>
</cp:coreProperties>
</file>